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B3350-5422-3A02-79A3-F4E14056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4368E-CA99-A73F-D93F-2DFA748C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A8B6-51C6-452E-9459-E44831EC4F51}" type="datetimeFigureOut">
              <a:rPr lang="en-AU" smtClean="0"/>
              <a:t>20/05/2023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7DDF1-7C54-7F83-B120-F41FEF3D5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C2FAC-F84A-1EF6-8088-E30B25BE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3F1-AA06-40E0-9703-33B1EC3C68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28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5B1DF-5D30-C071-ADB8-052F1D62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52B76-7474-6AED-F189-BC7CC5939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55776-C4DB-41FB-60D3-22211B4E5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A8B6-51C6-452E-9459-E44831EC4F51}" type="datetimeFigureOut">
              <a:rPr lang="en-AU" smtClean="0"/>
              <a:t>20/05/2023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812D9-C716-9031-D53F-F87AC36FA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9C2B2-D094-0711-A617-BC661205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53F1-AA06-40E0-9703-33B1EC3C68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3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28E985-7A89-4919-2CDF-0A12B78D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GCERT,</a:t>
            </a:r>
            <a:r>
              <a:rPr lang="en-US" sz="8000" b="1">
                <a:solidFill>
                  <a:schemeClr val="accent3">
                    <a:lumMod val="50000"/>
                  </a:schemeClr>
                </a:solidFill>
                <a:latin typeface="Selawik Semibold" panose="020B0604020202020204" pitchFamily="34" charset="0"/>
                <a:cs typeface="SHREE_GUJ_OTF_0768" panose="02000600000000000000" pitchFamily="2"/>
              </a:rPr>
              <a:t> </a:t>
            </a:r>
            <a:r>
              <a:rPr lang="gu-IN" sz="8000" b="1">
                <a:solidFill>
                  <a:schemeClr val="accent3">
                    <a:lumMod val="50000"/>
                  </a:schemeClr>
                </a:solidFill>
                <a:latin typeface="SHREE_GUJ_OTF_0768" panose="02000600000000000000" pitchFamily="2"/>
                <a:cs typeface="SHREE_GUJ_OTF_0768" panose="02000600000000000000" pitchFamily="2"/>
              </a:rPr>
              <a:t>ગાંધીનગર </a:t>
            </a:r>
            <a:r>
              <a:rPr lang="gu-IN" sz="5300" b="1">
                <a:solidFill>
                  <a:srgbClr val="2261DE"/>
                </a:solidFill>
                <a:latin typeface="SHREE_GUJ_OTF_0768" panose="02000600000000000000" pitchFamily="2"/>
                <a:cs typeface="SHREE_GUJ_OTF_0768" panose="02000600000000000000" pitchFamily="2"/>
              </a:rPr>
              <a:t>આયોજિત</a:t>
            </a:r>
            <a:r>
              <a:rPr lang="gu-IN" sz="8000" b="1">
                <a:solidFill>
                  <a:srgbClr val="CC00CC"/>
                </a:solidFill>
                <a:latin typeface="SHREE_GUJ_OTF_0768" panose="02000600000000000000" pitchFamily="2"/>
                <a:cs typeface="SHREE_GUJ_OTF_0768" panose="02000600000000000000" pitchFamily="2"/>
              </a:rPr>
              <a:t> </a:t>
            </a:r>
            <a:br>
              <a:rPr lang="en-US" sz="8000" b="1">
                <a:solidFill>
                  <a:srgbClr val="CC00CC"/>
                </a:solidFill>
                <a:latin typeface="SHREE_GUJ_OTF_0768" panose="02000600000000000000" pitchFamily="2"/>
                <a:cs typeface="SHREE_GUJ_OTF_0768" panose="02000600000000000000" pitchFamily="2"/>
              </a:rPr>
            </a:br>
            <a:r>
              <a:rPr lang="gu-IN" sz="8000" b="1">
                <a:solidFill>
                  <a:srgbClr val="CC00CC"/>
                </a:solidFill>
                <a:latin typeface="SHREE_GUJ_OTF_0768" panose="02000600000000000000" pitchFamily="2"/>
                <a:cs typeface="SHREE_GUJ_OTF_0768" panose="02000600000000000000" pitchFamily="2"/>
              </a:rPr>
              <a:t>બાલવાટિકા </a:t>
            </a:r>
            <a:br>
              <a:rPr lang="gu-IN" sz="8000" b="1">
                <a:solidFill>
                  <a:srgbClr val="CC00CC"/>
                </a:solidFill>
                <a:latin typeface="SHREE_GUJ_OTF_0768" panose="02000600000000000000" pitchFamily="2"/>
                <a:cs typeface="SHREE_GUJ_OTF_0768" panose="02000600000000000000" pitchFamily="2"/>
              </a:rPr>
            </a:br>
            <a:r>
              <a:rPr lang="gu-IN" sz="8000" b="1">
                <a:solidFill>
                  <a:srgbClr val="CC00CC"/>
                </a:solidFill>
                <a:latin typeface="SHREE_GUJ_OTF_0768" panose="02000600000000000000" pitchFamily="2"/>
                <a:cs typeface="SHREE_GUJ_OTF_0768" panose="02000600000000000000" pitchFamily="2"/>
              </a:rPr>
              <a:t>રિસોર્સ પર્સન્સ</a:t>
            </a:r>
            <a:r>
              <a:rPr lang="gu-IN" sz="1800" kern="100">
                <a:ea typeface="Calibri" panose="020F0502020204030204" pitchFamily="34" charset="0"/>
              </a:rPr>
              <a:t> </a:t>
            </a:r>
            <a:r>
              <a:rPr lang="gu-IN" sz="8000" b="1">
                <a:solidFill>
                  <a:srgbClr val="CC00CC"/>
                </a:solidFill>
                <a:latin typeface="SHREE_GUJ_OTF_0768" panose="02000600000000000000" pitchFamily="2"/>
                <a:cs typeface="SHREE_GUJ_OTF_0768" panose="02000600000000000000" pitchFamily="2"/>
              </a:rPr>
              <a:t>તાલીમમાં </a:t>
            </a:r>
            <a:br>
              <a:rPr lang="gu-IN" sz="8000" b="1">
                <a:solidFill>
                  <a:srgbClr val="00B0F0"/>
                </a:solidFill>
                <a:latin typeface="SHREE_GUJ_OTF_0768" panose="02000600000000000000" pitchFamily="2"/>
                <a:cs typeface="SHREE_GUJ_OTF_0768" panose="02000600000000000000" pitchFamily="2"/>
              </a:rPr>
            </a:br>
            <a:r>
              <a:rPr lang="gu-IN" sz="8000" b="1">
                <a:solidFill>
                  <a:srgbClr val="00B0F0"/>
                </a:solidFill>
                <a:latin typeface="SHREE_GUJ_OTF_0768" panose="02000600000000000000" pitchFamily="2"/>
                <a:cs typeface="SHREE_GUJ_OTF_0768" panose="02000600000000000000" pitchFamily="2"/>
              </a:rPr>
              <a:t>આપનું હાર્દિક સ્વાગત છે.</a:t>
            </a:r>
            <a:endParaRPr lang="en-US" sz="7200" b="1" dirty="0">
              <a:solidFill>
                <a:srgbClr val="0070C0"/>
              </a:solidFill>
              <a:latin typeface="SHREE_GUJ_OTF_0768" pitchFamily="2"/>
              <a:cs typeface="SHREE_GUJ_OTF_0768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884DF-5838-B12C-73C0-279F84DBE2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3009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EBB2B6-C1E1-9F4B-836C-A56B3143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4C259-CB1E-D7F6-F2AC-2A4F8940CE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9494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1F2D1F-8B15-EBD8-CD02-53E9E95A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ADD4F-9379-C491-FFC3-B3CE8B0217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9011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475DAB-B79F-AF9E-A85D-3A929381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29451-1F02-D9A3-92BB-F25B1DCA42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5078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B23D46-34FE-784C-648B-D5C368C3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D19BE-D7AB-210B-D894-2E3463CC5A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237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49C8E8-F706-7960-71CB-9FD87F0F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D1B43-EC80-8125-023F-337CABD7C7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3208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B0BC7C-E45E-5FB1-B3B4-E13C387E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E52DE-9AB1-AEE4-CAB5-F8F747ED3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8905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CFCA70-13D0-E865-80E4-8017A86C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920ED-C8B5-9134-44D2-1210F47A83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3814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73E604-DB3B-6B01-DFB8-8C91A3A1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u-IN" sz="10300" b="1" kern="100">
                <a:solidFill>
                  <a:schemeClr val="accent3">
                    <a:lumMod val="50000"/>
                  </a:schemeClr>
                </a:solidFill>
                <a:latin typeface="SHREE_GUJ_OTF_0768" panose="02000600000000000000" pitchFamily="2"/>
                <a:ea typeface="Calibri" panose="020F0502020204030204" pitchFamily="34" charset="0"/>
                <a:cs typeface="SHREE_GUJ_OTF_0768" panose="02000600000000000000" pitchFamily="2"/>
              </a:rPr>
              <a:t>બાલવાટિકા </a:t>
            </a:r>
            <a:br>
              <a:rPr lang="gu-IN" sz="10300" b="1" kern="100">
                <a:solidFill>
                  <a:schemeClr val="accent3">
                    <a:lumMod val="50000"/>
                  </a:schemeClr>
                </a:solidFill>
                <a:latin typeface="SHREE_GUJ_OTF_0768" panose="02000600000000000000" pitchFamily="2"/>
                <a:ea typeface="Calibri" panose="020F0502020204030204" pitchFamily="34" charset="0"/>
                <a:cs typeface="SHREE_GUJ_OTF_0768" panose="02000600000000000000" pitchFamily="2"/>
              </a:rPr>
            </a:br>
            <a:r>
              <a:rPr lang="gu-IN" sz="10300" b="1" kern="100">
                <a:solidFill>
                  <a:schemeClr val="accent3">
                    <a:lumMod val="50000"/>
                  </a:schemeClr>
                </a:solidFill>
                <a:latin typeface="SHREE_GUJ_OTF_0768" panose="02000600000000000000" pitchFamily="2"/>
                <a:ea typeface="Calibri" panose="020F0502020204030204" pitchFamily="34" charset="0"/>
                <a:cs typeface="SHREE_GUJ_OTF_0768" panose="02000600000000000000" pitchFamily="2"/>
              </a:rPr>
              <a:t>સાહિત્ય પરિચય </a:t>
            </a:r>
            <a:endParaRPr lang="en-AU" sz="10300" b="1" kern="100" dirty="0">
              <a:solidFill>
                <a:schemeClr val="accent3">
                  <a:lumMod val="50000"/>
                </a:schemeClr>
              </a:solidFill>
              <a:latin typeface="SHREE_GUJ_OTF_0768" panose="02000600000000000000" pitchFamily="2"/>
              <a:ea typeface="Calibri" panose="020F0502020204030204" pitchFamily="34" charset="0"/>
              <a:cs typeface="SHREE_GUJ_OTF_0768" panose="02000600000000000000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BEFBF-E63F-2CAB-9140-8C64BDE24D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38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6E779E-D7E7-D8F4-26FD-49C4A02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27EC9-EAAE-98F5-DE3F-876FB43A58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3356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9938F9-492D-9922-663C-6CB20208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1B183-981F-9454-BDDB-47A82D8F6F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0516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7CEF66-ACDE-B441-BCAB-3ABB7B63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C8AF3-A285-4108-6A59-C826B20585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5805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C64CDB-50EF-9976-3358-075BD8E9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B0502-45C1-DACB-8E17-84BC6D8CAA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2336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DCBB5B-BD00-9021-BE69-C03BF6BA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67231-EE12-F198-8A64-832EDBD052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603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4002DB-4A79-773F-6E5A-8FAE57CB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C029A-2E46-32FF-FA4C-CC5C39DC44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4270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D81143-18F4-EEAA-FF1A-08957FC8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8C9B3-67A4-AFAF-D875-E7E93C285A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903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Selawik Semibold</vt:lpstr>
      <vt:lpstr>SHREE_GUJ_OTF_0768</vt:lpstr>
      <vt:lpstr>Times New Roman</vt:lpstr>
      <vt:lpstr>Office Theme</vt:lpstr>
      <vt:lpstr>GCERT, ગાંધીનગર આયોજિત  બાલવાટિકા  રિસોર્સ પર્સન્સ તાલીમમાં  આપનું હાર્દિક સ્વાગત છે.</vt:lpstr>
      <vt:lpstr>બાલવાટિકા  સાહિત્ય પરિચય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GCERT, ગાંધીનગર આયોજિત  બાલવાટિકા  રિસોર્સ પર્સન્સ તાલીમમાં  આપનું હાર્દિક સ્વાગત છે.</dc:title>
  <dc:creator>Dipesh Patel</dc:creator>
  <cp:lastModifiedBy>Dipesh Patel</cp:lastModifiedBy>
  <cp:revision>1</cp:revision>
  <dcterms:created xsi:type="dcterms:W3CDTF">2023-05-20T06:23:08Z</dcterms:created>
  <dcterms:modified xsi:type="dcterms:W3CDTF">2023-05-20T06:23:08Z</dcterms:modified>
</cp:coreProperties>
</file>